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F2DE-BBC9-4115-81ED-83E6CE40A0C5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530A-9E7C-4481-BCB0-9FF71EF0F4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1057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F2DE-BBC9-4115-81ED-83E6CE40A0C5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530A-9E7C-4481-BCB0-9FF71EF0F4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3847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F2DE-BBC9-4115-81ED-83E6CE40A0C5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530A-9E7C-4481-BCB0-9FF71EF0F4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1272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F2DE-BBC9-4115-81ED-83E6CE40A0C5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530A-9E7C-4481-BCB0-9FF71EF0F4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01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F2DE-BBC9-4115-81ED-83E6CE40A0C5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530A-9E7C-4481-BCB0-9FF71EF0F4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1550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F2DE-BBC9-4115-81ED-83E6CE40A0C5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530A-9E7C-4481-BCB0-9FF71EF0F4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9881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F2DE-BBC9-4115-81ED-83E6CE40A0C5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530A-9E7C-4481-BCB0-9FF71EF0F4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240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F2DE-BBC9-4115-81ED-83E6CE40A0C5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530A-9E7C-4481-BCB0-9FF71EF0F4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1053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F2DE-BBC9-4115-81ED-83E6CE40A0C5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530A-9E7C-4481-BCB0-9FF71EF0F4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8940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F2DE-BBC9-4115-81ED-83E6CE40A0C5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530A-9E7C-4481-BCB0-9FF71EF0F4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4588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BF2DE-BBC9-4115-81ED-83E6CE40A0C5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530A-9E7C-4481-BCB0-9FF71EF0F4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4788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BF2DE-BBC9-4115-81ED-83E6CE40A0C5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0530A-9E7C-4481-BCB0-9FF71EF0F4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833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978" y="1857407"/>
            <a:ext cx="1649285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349251" y="127000"/>
            <a:ext cx="8445501" cy="6604000"/>
            <a:chOff x="173" y="66"/>
            <a:chExt cx="5320" cy="4160"/>
          </a:xfrm>
        </p:grpSpPr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it-IT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it-IT"/>
                </a:defPPr>
                <a:lvl1pPr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1pPr>
                <a:lvl2pPr marL="4572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2pPr>
                <a:lvl3pPr marL="9144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3pPr>
                <a:lvl4pPr marL="13716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4pPr>
                <a:lvl5pPr marL="1828800" algn="l" defTabSz="457200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1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it-IT"/>
              </a:defPPr>
              <a:lvl1pPr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1pPr>
              <a:lvl2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2pPr>
              <a:lvl3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3pPr>
              <a:lvl4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4pPr>
              <a:lvl5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9pPr>
            </a:lstStyle>
            <a:p>
              <a:pPr eaLnBrk="1" hangingPunct="1"/>
              <a:r>
                <a:rPr lang="de-DE" sz="1050" b="1" dirty="0">
                  <a:latin typeface="Times New Roman" pitchFamily="18" charset="0"/>
                </a:rPr>
                <a:t>http://www.reliatech.de / </a:t>
              </a:r>
              <a:r>
                <a:rPr lang="de-DE" sz="1050" b="1" dirty="0" smtClean="0">
                  <a:latin typeface="Times New Roman" pitchFamily="18" charset="0"/>
                </a:rPr>
                <a:t>orders@reliatech.de</a:t>
              </a:r>
              <a:endParaRPr lang="de-DE" sz="1050" b="1" dirty="0">
                <a:latin typeface="Times New Roman" pitchFamily="18" charset="0"/>
              </a:endParaRPr>
            </a:p>
          </p:txBody>
        </p:sp>
      </p:grpSp>
      <p:sp>
        <p:nvSpPr>
          <p:cNvPr id="4" name="Textfeld 1"/>
          <p:cNvSpPr txBox="1">
            <a:spLocks noChangeArrowheads="1"/>
          </p:cNvSpPr>
          <p:nvPr/>
        </p:nvSpPr>
        <p:spPr bwMode="auto">
          <a:xfrm>
            <a:off x="2712919" y="930499"/>
            <a:ext cx="38674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it-IT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snake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venom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VEGF-F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#300-096S / -096 / -097)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feld 14"/>
          <p:cNvSpPr txBox="1"/>
          <p:nvPr/>
        </p:nvSpPr>
        <p:spPr>
          <a:xfrm>
            <a:off x="2576471" y="5373216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snake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VEGF-F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9324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2011-09-29T06:01:13Z</dcterms:created>
  <dcterms:modified xsi:type="dcterms:W3CDTF">2015-03-20T10:45:08Z</dcterms:modified>
</cp:coreProperties>
</file>